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3" r:id="rId3"/>
    <p:sldId id="264" r:id="rId4"/>
    <p:sldId id="261" r:id="rId5"/>
    <p:sldId id="262" r:id="rId6"/>
    <p:sldId id="258" r:id="rId7"/>
    <p:sldId id="259" r:id="rId8"/>
    <p:sldId id="260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9" autoAdjust="0"/>
    <p:restoredTop sz="94660"/>
  </p:normalViewPr>
  <p:slideViewPr>
    <p:cSldViewPr snapToGrid="0">
      <p:cViewPr>
        <p:scale>
          <a:sx n="81" d="100"/>
          <a:sy n="81" d="100"/>
        </p:scale>
        <p:origin x="64" y="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D19984-421D-444C-86C5-EA9540DB1B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6A50F1-C481-4325-882C-00162174E1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804A0E-AD3F-4D4A-8F52-388F76BB82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381D3-0AD7-4138-B75B-865571ACF841}" type="datetimeFigureOut">
              <a:rPr lang="en-US" smtClean="0"/>
              <a:t>1/12/2020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BB9A68-3073-47C2-B329-37A270CFF5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8A7539-12A1-4ECE-828A-C39B04320C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D59A6B-291D-4E0E-8074-AABE2A7B6E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3912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D4AAB-E643-4AF1-ABAA-3F39F9C1D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33DDF2E-A429-4360-9E9F-8FB7C19A90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149973-A315-4ECE-9669-9ECDEF5046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381D3-0AD7-4138-B75B-865571ACF841}" type="datetimeFigureOut">
              <a:rPr lang="en-US" smtClean="0"/>
              <a:t>1/12/2020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F98F93-3238-44A3-997B-2E411AC3C7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2C19FB-A9F0-4E8D-84F0-0E2E38C59D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D59A6B-291D-4E0E-8074-AABE2A7B6E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6385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13C78D3-A63E-438F-A5A0-902B9228172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428584D-BB1E-445B-ABE1-1271CCF088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5311A6-F97E-4165-BA1A-34DB62BCD6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381D3-0AD7-4138-B75B-865571ACF841}" type="datetimeFigureOut">
              <a:rPr lang="en-US" smtClean="0"/>
              <a:t>1/12/2020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ECDA8A-7793-4349-A92D-5519850B92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4BD5FA-312B-4E28-98BD-A719E8CFB5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D59A6B-291D-4E0E-8074-AABE2A7B6E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8203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B5053-71D1-4338-B0AE-7D639EE64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F6FC27-9052-4D9A-9423-DE32B3504D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A3844D-E911-4F03-92AE-B2CB4FDF6F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381D3-0AD7-4138-B75B-865571ACF841}" type="datetimeFigureOut">
              <a:rPr lang="en-US" smtClean="0"/>
              <a:t>1/12/2020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64AE88-9514-41F2-8153-469A74900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7AD977-7105-402C-B4EB-083BFAAA1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D59A6B-291D-4E0E-8074-AABE2A7B6E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1940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CEA21E-1D01-4571-B8D7-6A7008B53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F3E1B9-A527-4C8B-A3E0-976F690D9E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B82F5B-60B6-426D-9331-40C40A1421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381D3-0AD7-4138-B75B-865571ACF841}" type="datetimeFigureOut">
              <a:rPr lang="en-US" smtClean="0"/>
              <a:t>1/12/2020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98961F-320B-4DB2-A3F2-8169F3E6A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4B1CA4-CA27-4FD9-AC9C-06F3E815D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D59A6B-291D-4E0E-8074-AABE2A7B6E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50311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7E186C-0D79-4CD6-B4E1-F78B9BCC9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A794C0-68A0-400A-B218-206530A883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4F6342-E9A4-49A2-8A75-8FAE81542D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2B8FEE-1425-4B2E-BFEA-949E836A5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381D3-0AD7-4138-B75B-865571ACF841}" type="datetimeFigureOut">
              <a:rPr lang="en-US" smtClean="0"/>
              <a:t>1/12/2020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F0A75B-5905-40EC-954A-EE0ED260EC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00E558-31F9-4CB2-95F2-00AB7928B7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D59A6B-291D-4E0E-8074-AABE2A7B6E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15349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0CF061-0F4F-467C-AF7C-AFC6AE805B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5CC0A6-9EC0-4F1F-9234-3CA44C01A1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CEADC4-BFD5-4CF3-8A98-D432B57095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FA4804E-E6CD-4482-8DD7-4A77764B740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8BFB4CF-5510-4AC0-9016-CE9A1A858C9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CD3830C-F07A-4CD9-B89B-D4EBD13862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381D3-0AD7-4138-B75B-865571ACF841}" type="datetimeFigureOut">
              <a:rPr lang="en-US" smtClean="0"/>
              <a:t>1/12/2020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6883DC9-7630-4A6B-80AB-98C4FEEF67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9EA39EE-B7FD-426C-B54F-BECF494C0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D59A6B-291D-4E0E-8074-AABE2A7B6E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2977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BBA02F-8F64-4CAC-8253-54BC467BE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835BC74-9752-4FAA-8993-C4423DF5A4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381D3-0AD7-4138-B75B-865571ACF841}" type="datetimeFigureOut">
              <a:rPr lang="en-US" smtClean="0"/>
              <a:t>1/12/2020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984212-A04C-49D2-9266-E791621D1E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9166C0-074C-4869-8D3C-22F75B119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D59A6B-291D-4E0E-8074-AABE2A7B6E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9218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CCB2521-58B0-47DA-888B-C474042D02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381D3-0AD7-4138-B75B-865571ACF841}" type="datetimeFigureOut">
              <a:rPr lang="en-US" smtClean="0"/>
              <a:t>1/12/2020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E0D49C8-30FD-4E81-AC11-839BB400EC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49E81E-9808-4D89-AC4D-3D2AF9DB0A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D59A6B-291D-4E0E-8074-AABE2A7B6E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0079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473E38-A15B-4C26-AC4C-8E1D912E8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ADE101-7DAB-422C-A05E-4B6729C911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B99986-A6C8-49EF-8E56-5D9C42F028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E4C0AB-4999-48AD-83C3-5016C325C3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381D3-0AD7-4138-B75B-865571ACF841}" type="datetimeFigureOut">
              <a:rPr lang="en-US" smtClean="0"/>
              <a:t>1/12/2020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ED442B-0B63-440D-95EB-12B25496D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9149D2-7713-4FDF-B790-B10353A89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D59A6B-291D-4E0E-8074-AABE2A7B6E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0880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5B5FF2-0274-416E-9BFA-622D7E01A1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E4FCF8-9265-41D9-908E-1C1132F1E3E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97984F-3E51-4DFF-B809-095B7186E6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6AF2D5-8598-487E-942B-2ABCD3774E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381D3-0AD7-4138-B75B-865571ACF841}" type="datetimeFigureOut">
              <a:rPr lang="en-US" smtClean="0"/>
              <a:t>1/12/2020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948E7C-55D3-4662-83FB-96C4349BA1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A3BBB3-C0DC-4BC4-B660-7309D2CE2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D59A6B-291D-4E0E-8074-AABE2A7B6E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5381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A0B1A16-7E80-487E-B1D3-096D04557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F2FCA5-99CE-4CDB-8A77-DF83503A3F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08DCC7-265E-434D-9A91-942490F5B5E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7381D3-0AD7-4138-B75B-865571ACF841}" type="datetimeFigureOut">
              <a:rPr lang="en-US" smtClean="0"/>
              <a:t>1/12/2020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250BFE-7438-41BA-85F2-BBBCD4FC69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1DCC4A-3D51-42DF-AD63-0346F5D856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D59A6B-291D-4E0E-8074-AABE2A7B6E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1072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jp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seal&#10;&#10;Description automatically generated">
            <a:extLst>
              <a:ext uri="{FF2B5EF4-FFF2-40B4-BE49-F238E27FC236}">
                <a16:creationId xmlns:a16="http://schemas.microsoft.com/office/drawing/2014/main" id="{8D639D7A-E1A8-4F88-BE42-A2B434BDB9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9271" y="814151"/>
            <a:ext cx="3896635" cy="2613038"/>
          </a:xfrm>
          <a:prstGeom prst="rect">
            <a:avLst/>
          </a:prstGeom>
        </p:spPr>
      </p:pic>
      <p:pic>
        <p:nvPicPr>
          <p:cNvPr id="5" name="Picture 4" descr="A rodent looking at the camera&#10;&#10;Description automatically generated">
            <a:extLst>
              <a:ext uri="{FF2B5EF4-FFF2-40B4-BE49-F238E27FC236}">
                <a16:creationId xmlns:a16="http://schemas.microsoft.com/office/drawing/2014/main" id="{FD6D5B73-BA8B-49EC-8C6B-591CBF807E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79110" y="814150"/>
            <a:ext cx="4050161" cy="2621919"/>
          </a:xfrm>
          <a:prstGeom prst="rect">
            <a:avLst/>
          </a:prstGeom>
        </p:spPr>
      </p:pic>
      <p:pic>
        <p:nvPicPr>
          <p:cNvPr id="7" name="Picture 6" descr="A close up of a seal&#10;&#10;Description automatically generated">
            <a:extLst>
              <a:ext uri="{FF2B5EF4-FFF2-40B4-BE49-F238E27FC236}">
                <a16:creationId xmlns:a16="http://schemas.microsoft.com/office/drawing/2014/main" id="{DB8994DA-EC75-4920-9FBB-E38575461C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6479" y="814150"/>
            <a:ext cx="3846099" cy="2613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7348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animal, table&#10;&#10;Description automatically generated">
            <a:extLst>
              <a:ext uri="{FF2B5EF4-FFF2-40B4-BE49-F238E27FC236}">
                <a16:creationId xmlns:a16="http://schemas.microsoft.com/office/drawing/2014/main" id="{F732DE38-7710-42ED-8036-BECB854FC8F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16" t="10470" r="7107" b="6429"/>
          <a:stretch/>
        </p:blipFill>
        <p:spPr>
          <a:xfrm>
            <a:off x="1416326" y="1386509"/>
            <a:ext cx="9909313" cy="4293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2426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sitting, man, black, laying&#10;&#10;Description automatically generated">
            <a:extLst>
              <a:ext uri="{FF2B5EF4-FFF2-40B4-BE49-F238E27FC236}">
                <a16:creationId xmlns:a16="http://schemas.microsoft.com/office/drawing/2014/main" id="{4D6CD5B2-5D59-4D79-8553-D065E1D3EC1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7" t="21305" r="1380" b="29203"/>
          <a:stretch/>
        </p:blipFill>
        <p:spPr>
          <a:xfrm>
            <a:off x="2166731" y="1461052"/>
            <a:ext cx="7827066" cy="3394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5844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ndoor, cat, sitting, small&#10;&#10;Description automatically generated">
            <a:extLst>
              <a:ext uri="{FF2B5EF4-FFF2-40B4-BE49-F238E27FC236}">
                <a16:creationId xmlns:a16="http://schemas.microsoft.com/office/drawing/2014/main" id="{63763541-1EA9-46BA-8E69-60F3D90797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8625" y="1538023"/>
            <a:ext cx="8954750" cy="3781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9834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28382F87-CCAA-4468-900E-ED54581BB79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985" r="28270"/>
          <a:stretch/>
        </p:blipFill>
        <p:spPr>
          <a:xfrm>
            <a:off x="3820935" y="3094930"/>
            <a:ext cx="913457" cy="22004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CDF91CF-0338-45EA-8E95-C7B67A3538D8}"/>
              </a:ext>
            </a:extLst>
          </p:cNvPr>
          <p:cNvSpPr/>
          <p:nvPr/>
        </p:nvSpPr>
        <p:spPr>
          <a:xfrm>
            <a:off x="5677217" y="3008376"/>
            <a:ext cx="914400" cy="914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2F5490B1-0EC6-4622-A230-8E36B37762E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858" b="34899"/>
          <a:stretch/>
        </p:blipFill>
        <p:spPr>
          <a:xfrm>
            <a:off x="5685182" y="3039884"/>
            <a:ext cx="795095" cy="411744"/>
          </a:xfrm>
          <a:prstGeom prst="rect">
            <a:avLst/>
          </a:prstGeom>
        </p:spPr>
      </p:pic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74C0F3C1-A929-42F4-975D-4B40F986269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351" t="49440"/>
          <a:stretch/>
        </p:blipFill>
        <p:spPr>
          <a:xfrm>
            <a:off x="5779644" y="3587652"/>
            <a:ext cx="785110" cy="30764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C03811A-B472-494F-8481-94C12BB00463}"/>
              </a:ext>
            </a:extLst>
          </p:cNvPr>
          <p:cNvSpPr/>
          <p:nvPr/>
        </p:nvSpPr>
        <p:spPr>
          <a:xfrm>
            <a:off x="6058995" y="3117558"/>
            <a:ext cx="607102" cy="2158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5FBD6E9-E283-4C67-819E-599F71D3FBD1}"/>
              </a:ext>
            </a:extLst>
          </p:cNvPr>
          <p:cNvSpPr/>
          <p:nvPr/>
        </p:nvSpPr>
        <p:spPr>
          <a:xfrm>
            <a:off x="5564319" y="3684493"/>
            <a:ext cx="607102" cy="2158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9065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food, bread, woman, cake&#10;&#10;Description automatically generated">
            <a:extLst>
              <a:ext uri="{FF2B5EF4-FFF2-40B4-BE49-F238E27FC236}">
                <a16:creationId xmlns:a16="http://schemas.microsoft.com/office/drawing/2014/main" id="{E1E560FB-A31D-4CF6-B91F-DD7FF373DD2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3" t="12997" r="123" b="11751"/>
          <a:stretch/>
        </p:blipFill>
        <p:spPr>
          <a:xfrm>
            <a:off x="11575" y="891252"/>
            <a:ext cx="12165496" cy="5160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204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rawing of a face&#10;&#10;Description automatically generated">
            <a:extLst>
              <a:ext uri="{FF2B5EF4-FFF2-40B4-BE49-F238E27FC236}">
                <a16:creationId xmlns:a16="http://schemas.microsoft.com/office/drawing/2014/main" id="{7ABE5937-C6B9-4DCD-BBE3-E71024BF75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6384" y="1430045"/>
            <a:ext cx="5145470" cy="374326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02E072A-A0FB-4DE7-A72E-A807DE2932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520" t="29956" r="49999" b="5193"/>
          <a:stretch/>
        </p:blipFill>
        <p:spPr>
          <a:xfrm>
            <a:off x="1794076" y="1420792"/>
            <a:ext cx="4082005" cy="4016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0946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>
            <a:extLst>
              <a:ext uri="{FF2B5EF4-FFF2-40B4-BE49-F238E27FC236}">
                <a16:creationId xmlns:a16="http://schemas.microsoft.com/office/drawing/2014/main" id="{4C820B4A-6C3A-472C-BD41-9C1769A8028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874152" y="247794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 descr="A rodent looking at the camera&#10;&#10;Description automatically generated">
            <a:extLst>
              <a:ext uri="{FF2B5EF4-FFF2-40B4-BE49-F238E27FC236}">
                <a16:creationId xmlns:a16="http://schemas.microsoft.com/office/drawing/2014/main" id="{CC241BD0-6C7B-4867-ABFD-2EAB58CAB37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6" r="12658"/>
          <a:stretch/>
        </p:blipFill>
        <p:spPr>
          <a:xfrm>
            <a:off x="949123" y="1149684"/>
            <a:ext cx="2882097" cy="2923718"/>
          </a:xfrm>
          <a:prstGeom prst="rect">
            <a:avLst/>
          </a:prstGeom>
        </p:spPr>
      </p:pic>
      <p:pic>
        <p:nvPicPr>
          <p:cNvPr id="8" name="Picture 7" descr="A picture containing text, drawing&#10;&#10;Description automatically generated">
            <a:extLst>
              <a:ext uri="{FF2B5EF4-FFF2-40B4-BE49-F238E27FC236}">
                <a16:creationId xmlns:a16="http://schemas.microsoft.com/office/drawing/2014/main" id="{48FD63D1-B4D7-4AB7-9BC7-AB24484F78D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84" t="8196" r="11072" b="18388"/>
          <a:stretch/>
        </p:blipFill>
        <p:spPr>
          <a:xfrm>
            <a:off x="4263985" y="1539044"/>
            <a:ext cx="3298785" cy="2144998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5F289C5-3CEB-42BC-953B-2627595706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03" b="14730"/>
          <a:stretch/>
        </p:blipFill>
        <p:spPr bwMode="auto">
          <a:xfrm rot="10800000">
            <a:off x="7771754" y="1149682"/>
            <a:ext cx="2735239" cy="2923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picture containing small, water, sitting, white&#10;&#10;Description automatically generated">
            <a:extLst>
              <a:ext uri="{FF2B5EF4-FFF2-40B4-BE49-F238E27FC236}">
                <a16:creationId xmlns:a16="http://schemas.microsoft.com/office/drawing/2014/main" id="{8C3754F6-974D-42D4-A9D9-1A37C388E7E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514" b="33734"/>
          <a:stretch/>
        </p:blipFill>
        <p:spPr>
          <a:xfrm>
            <a:off x="7703358" y="1149682"/>
            <a:ext cx="3681511" cy="2929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7920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</TotalTime>
  <Words>0</Words>
  <Application>Microsoft Office PowerPoint</Application>
  <PresentationFormat>Widescreen</PresentationFormat>
  <Paragraphs>0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Hannah Marie Emnett</dc:creator>
  <cp:lastModifiedBy>Hannah Marie Emnett</cp:lastModifiedBy>
  <cp:revision>11</cp:revision>
  <dcterms:created xsi:type="dcterms:W3CDTF">2020-01-09T03:33:34Z</dcterms:created>
  <dcterms:modified xsi:type="dcterms:W3CDTF">2020-01-12T19:42:15Z</dcterms:modified>
</cp:coreProperties>
</file>